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8" r:id="rId3"/>
    <p:sldId id="279" r:id="rId4"/>
    <p:sldId id="280" r:id="rId5"/>
    <p:sldId id="282" r:id="rId6"/>
    <p:sldId id="283" r:id="rId7"/>
    <p:sldId id="291" r:id="rId8"/>
    <p:sldId id="285" r:id="rId9"/>
    <p:sldId id="293" r:id="rId10"/>
    <p:sldId id="295" r:id="rId11"/>
    <p:sldId id="29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558" y="1912511"/>
            <a:ext cx="10058400" cy="151970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Healthcare </a:t>
            </a:r>
            <a:r>
              <a:rPr lang="en-US" sz="6400" dirty="0"/>
              <a:t>analytics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6648" y="4752304"/>
            <a:ext cx="10058400" cy="991673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dirty="0"/>
              <a:t>PRESENTED BY,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Mohamed Azarudeen AS </a:t>
            </a:r>
          </a:p>
        </p:txBody>
      </p:sp>
      <p:sp>
        <p:nvSpPr>
          <p:cNvPr id="5" name="AutoShape 4" descr="blob:https://web.whatsapp.com/8d14d915-b1f4-4212-9621-30657972af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092558" y="3538467"/>
            <a:ext cx="10058400" cy="991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</a:rPr>
              <a:t>An INTRO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2558" y="339679"/>
            <a:ext cx="10058400" cy="1519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800" b="1" kern="1200" cap="all" baseline="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0"/>
            <a:ext cx="9601200" cy="1143000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DATASET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19" y="1143000"/>
            <a:ext cx="9026159" cy="507473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5188AE-CECC-157E-3369-8EBA17C80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697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DATA VISUALIZATION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143000"/>
            <a:ext cx="9601200" cy="4108360"/>
          </a:xfrm>
        </p:spPr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For Ex: </a:t>
            </a:r>
            <a:r>
              <a:rPr lang="en-US" dirty="0">
                <a:solidFill>
                  <a:schemeClr val="tx2">
                    <a:lumMod val="95000"/>
                    <a:lumOff val="5000"/>
                  </a:schemeClr>
                </a:solidFill>
              </a:rPr>
              <a:t>Heart failure prediction</a:t>
            </a:r>
          </a:p>
          <a:p>
            <a:pPr marL="45720" indent="0">
              <a:lnSpc>
                <a:spcPct val="150000"/>
              </a:lnSpc>
              <a:buNone/>
            </a:pPr>
            <a:endParaRPr lang="en-IN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98" y="1778958"/>
            <a:ext cx="7914604" cy="4449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08E4D8-A412-C890-1C53-A3C83059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049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4072" y="893149"/>
            <a:ext cx="10058400" cy="2743200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THANK YOU!!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6C5B-3D57-9B7C-42D9-A175523DA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07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034862"/>
            <a:ext cx="9601200" cy="41148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What is HealthCare Analytics?</a:t>
            </a:r>
            <a:endParaRPr lang="en-IN" sz="2400" b="1" dirty="0">
              <a:solidFill>
                <a:srgbClr val="C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Health care analytics is a subset of data analytics that uses both historical and current data to produce actionable insights, improve decision-making, and optimize outcomes within the health care industry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Health care analytics is not only used to benefit health care organizations but also to improve the patient experience and health outcomes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9AFFF-F0EA-5142-2E36-5AEF17982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751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</a:rPr>
              <a:t>Data analytics in health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The health care industry is awash with valuable data in the form of detailed records. Industry regulations stipulate that health care providers must retain many records for a set period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This means that health care has become a site of interest for those working with "big data", or large pools of unstructured data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As a still-developing field, big data analytics in health care offers the potential to reduce operation costs, improve efficiency, and treat patients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A5EEA-969F-812F-77E2-9253432E8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6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/>
              </a:rPr>
              <a:t>Predictive analytics in health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243720"/>
            <a:ext cx="9601200" cy="341010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Predictive analytics uses historical data to identify past trends and project-associated future outcomes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In the health care industry, predictive analytics has many impactful uses, such as identifying a patient’s risk for developing a health condition and streamlining treatment courses</a:t>
            </a:r>
          </a:p>
          <a:p>
            <a:endParaRPr lang="en-US" dirty="0"/>
          </a:p>
          <a:p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83642"/>
            <a:ext cx="9601200" cy="1143000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Prescriptive analytics in health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421228"/>
            <a:ext cx="9601200" cy="352881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Prescriptive analytics uses historical data to identify an appropriate course of action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In the health care industry, prescriptive analytics is used to direct business decisions and literally prescribe treatment plans for patients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As a result, some of the most common uses of prescriptive analytics in health care include identifying a patient’s likelihood of developing diabetes, allocating ventilators for a hospital unit, and enhancing diagnostic imaging tools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AD139-B57C-DECD-374E-A3D327362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091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77108"/>
            <a:ext cx="9601200" cy="1143000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Benefits of data analytics in health 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04598"/>
            <a:ext cx="9601200" cy="443180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Health care analytics benefits health businesses, hospital administrators, and patients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At a glance, some of the most common benefits of health care analytics include: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       Improved patient care, such as offering more effective courses of treatment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      Predictions for a patient’s vulnerability to a particular medical condition 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      Improved scheduling for both patients and staff</a:t>
            </a:r>
          </a:p>
          <a:p>
            <a:pPr marL="4572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     More efficient decision-making at the business and patient care level</a:t>
            </a:r>
          </a:p>
          <a:p>
            <a:pPr marL="45720" indent="0">
              <a:lnSpc>
                <a:spcPct val="150000"/>
              </a:lnSpc>
              <a:buNone/>
            </a:pPr>
            <a:endParaRPr lang="en-US" dirty="0"/>
          </a:p>
          <a:p>
            <a:pPr marL="45720" indent="0">
              <a:lnSpc>
                <a:spcPct val="150000"/>
              </a:lnSpc>
              <a:buNone/>
            </a:pPr>
            <a:endParaRPr lang="en-US" dirty="0"/>
          </a:p>
          <a:p>
            <a:pPr marL="4572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98B0A-FD70-77EA-A715-813F88A1B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273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Social media analytics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56642"/>
            <a:ext cx="3720076" cy="2740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38" y="1828800"/>
            <a:ext cx="3053405" cy="4195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04F44C-7973-F590-DA46-57DA80AEF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84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Social media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043859"/>
            <a:ext cx="9601200" cy="408648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</a:rPr>
              <a:t>Social media analytics</a:t>
            </a:r>
            <a:r>
              <a:rPr lang="en-US" dirty="0">
                <a:solidFill>
                  <a:schemeClr val="tx2"/>
                </a:solidFill>
              </a:rPr>
              <a:t> has proved to be a revolutionary tool for the healthcare industry as it has perfectly bridged the gap between patients and healthcare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The healthcare organizations are able to showcase their positive aspects to their targeted audience as they have better understanding about their market now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We want to know about health these days is just a click away. In fact, search engines are the first thing people resort to when they face any health issue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Ex: Google fit, Apple Health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19083-A424-5E19-4386-BD03E3F1C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6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22668"/>
            <a:ext cx="9601200" cy="1143000"/>
          </a:xfrm>
        </p:spPr>
        <p:txBody>
          <a:bodyPr/>
          <a:lstStyle/>
          <a:p>
            <a:pPr algn="ctr"/>
            <a:r>
              <a:rPr lang="en-US" dirty="0">
                <a:effectLst/>
              </a:rPr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84868"/>
            <a:ext cx="9601200" cy="3528811"/>
          </a:xfrm>
        </p:spPr>
        <p:txBody>
          <a:bodyPr>
            <a:normAutofit/>
          </a:bodyPr>
          <a:lstStyle/>
          <a:p>
            <a:pPr marL="45720" indent="0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tx2"/>
                </a:solidFill>
              </a:rPr>
              <a:t>A </a:t>
            </a:r>
            <a:r>
              <a:rPr lang="en-US" b="1" dirty="0">
                <a:solidFill>
                  <a:schemeClr val="tx2"/>
                </a:solidFill>
              </a:rPr>
              <a:t>data set</a:t>
            </a:r>
            <a:r>
              <a:rPr lang="en-US" dirty="0">
                <a:solidFill>
                  <a:schemeClr val="tx2"/>
                </a:solidFill>
              </a:rPr>
              <a:t> (or </a:t>
            </a:r>
            <a:r>
              <a:rPr lang="en-US" b="1" dirty="0">
                <a:solidFill>
                  <a:schemeClr val="tx2"/>
                </a:solidFill>
              </a:rPr>
              <a:t>dataset</a:t>
            </a:r>
            <a:r>
              <a:rPr lang="en-US" dirty="0">
                <a:solidFill>
                  <a:schemeClr val="tx2"/>
                </a:solidFill>
              </a:rPr>
              <a:t>) is a collection of data. In the case of tabular data, a data set corresponds to one or more database tables, where every column of a table represents a particular variable and each row corresponds to a given record of the data set</a:t>
            </a:r>
            <a:endParaRPr lang="en-IN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C6820-FF04-BF82-0E74-89CDA15E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03" y="0"/>
            <a:ext cx="1708150" cy="170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95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1648</TotalTime>
  <Words>514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</vt:lpstr>
      <vt:lpstr>Red Line Business 16x9</vt:lpstr>
      <vt:lpstr>Healthcare analytics </vt:lpstr>
      <vt:lpstr>INTRO</vt:lpstr>
      <vt:lpstr>Data analytics in health care</vt:lpstr>
      <vt:lpstr>Predictive analytics in health care</vt:lpstr>
      <vt:lpstr>Prescriptive analytics in health care</vt:lpstr>
      <vt:lpstr>Benefits of data analytics in health care</vt:lpstr>
      <vt:lpstr>Social media analytics</vt:lpstr>
      <vt:lpstr>Social media analytics</vt:lpstr>
      <vt:lpstr>DATASETS</vt:lpstr>
      <vt:lpstr>DATASET </vt:lpstr>
      <vt:lpstr>DATA VISUALIZATION 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welcome</dc:creator>
  <cp:lastModifiedBy>Mohamed Azarudeen</cp:lastModifiedBy>
  <cp:revision>45</cp:revision>
  <dcterms:created xsi:type="dcterms:W3CDTF">2023-07-02T11:24:08Z</dcterms:created>
  <dcterms:modified xsi:type="dcterms:W3CDTF">2023-11-26T17:22:57Z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